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Abril Fatface"/>
      <p:regular r:id="rId19"/>
    </p:embeddedFont>
    <p:embeddedFont>
      <p:font typeface="Arial Black"/>
      <p:regular r:id="rId20"/>
    </p:embeddedFont>
    <p:embeddedFont>
      <p:font typeface="Questrial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alBlack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Questrial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AbrilFatface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Shape 23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Shape 31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Shape 23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Shape 24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Shape 25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3" name="Shape 53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Shape 54"/>
          <p:cNvGrpSpPr/>
          <p:nvPr/>
        </p:nvGrpSpPr>
        <p:grpSpPr>
          <a:xfrm>
            <a:off x="0" y="0"/>
            <a:ext cx="2305051" cy="6858000"/>
            <a:chOff x="0" y="0"/>
            <a:chExt cx="2305051" cy="6858000"/>
          </a:xfrm>
        </p:grpSpPr>
        <p:sp>
          <p:nvSpPr>
            <p:cNvPr id="55" name="Shape 55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1128713" y="2176463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Shape 57"/>
            <p:cNvSpPr/>
            <p:nvPr/>
          </p:nvSpPr>
          <p:spPr>
            <a:xfrm>
              <a:off x="1123950" y="4021138"/>
              <a:ext cx="190500" cy="188913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Shape 58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Shape 59"/>
            <p:cNvSpPr/>
            <p:nvPr/>
          </p:nvSpPr>
          <p:spPr>
            <a:xfrm>
              <a:off x="333375" y="4481513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190500" y="9525"/>
              <a:ext cx="152400" cy="908050"/>
            </a:xfrm>
            <a:custGeom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1" name="Shape 61"/>
            <p:cNvSpPr/>
            <p:nvPr/>
          </p:nvSpPr>
          <p:spPr>
            <a:xfrm>
              <a:off x="1290638" y="14288"/>
              <a:ext cx="376238" cy="1801813"/>
            </a:xfrm>
            <a:custGeom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2" name="Shape 62"/>
            <p:cNvSpPr/>
            <p:nvPr/>
          </p:nvSpPr>
          <p:spPr>
            <a:xfrm>
              <a:off x="1600200" y="1801813"/>
              <a:ext cx="190500" cy="188913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Shape 63"/>
            <p:cNvSpPr/>
            <p:nvPr/>
          </p:nvSpPr>
          <p:spPr>
            <a:xfrm>
              <a:off x="1381125" y="9525"/>
              <a:ext cx="371475" cy="1425575"/>
            </a:xfrm>
            <a:custGeom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4" name="Shape 64"/>
            <p:cNvSpPr/>
            <p:nvPr/>
          </p:nvSpPr>
          <p:spPr>
            <a:xfrm>
              <a:off x="1643063" y="0"/>
              <a:ext cx="152400" cy="912813"/>
            </a:xfrm>
            <a:custGeom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5" name="Shape 65"/>
            <p:cNvSpPr/>
            <p:nvPr/>
          </p:nvSpPr>
          <p:spPr>
            <a:xfrm>
              <a:off x="1685925" y="1420813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Shape 66"/>
            <p:cNvSpPr/>
            <p:nvPr/>
          </p:nvSpPr>
          <p:spPr>
            <a:xfrm>
              <a:off x="1685925" y="903288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Shape 67"/>
            <p:cNvSpPr/>
            <p:nvPr/>
          </p:nvSpPr>
          <p:spPr>
            <a:xfrm>
              <a:off x="1743075" y="4763"/>
              <a:ext cx="419100" cy="522288"/>
            </a:xfrm>
            <a:custGeom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8" name="Shape 68"/>
            <p:cNvSpPr/>
            <p:nvPr/>
          </p:nvSpPr>
          <p:spPr>
            <a:xfrm>
              <a:off x="2119313" y="488950"/>
              <a:ext cx="161925" cy="147638"/>
            </a:xfrm>
            <a:custGeom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Shape 69"/>
            <p:cNvSpPr/>
            <p:nvPr/>
          </p:nvSpPr>
          <p:spPr>
            <a:xfrm>
              <a:off x="952500" y="4763"/>
              <a:ext cx="152400" cy="908050"/>
            </a:xfrm>
            <a:custGeom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0" name="Shape 70"/>
            <p:cNvSpPr/>
            <p:nvPr/>
          </p:nvSpPr>
          <p:spPr>
            <a:xfrm>
              <a:off x="866775" y="903288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Shape 71"/>
            <p:cNvSpPr/>
            <p:nvPr/>
          </p:nvSpPr>
          <p:spPr>
            <a:xfrm>
              <a:off x="890588" y="1554163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>
              <a:off x="738188" y="5622925"/>
              <a:ext cx="338138" cy="1216025"/>
            </a:xfrm>
            <a:custGeom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3" name="Shape 73"/>
            <p:cNvSpPr/>
            <p:nvPr/>
          </p:nvSpPr>
          <p:spPr>
            <a:xfrm>
              <a:off x="647700" y="5480050"/>
              <a:ext cx="157163" cy="157163"/>
            </a:xfrm>
            <a:custGeom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>
              <a:off x="66675" y="903288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>
              <a:off x="0" y="3897313"/>
              <a:ext cx="133350" cy="266700"/>
            </a:xfrm>
            <a:custGeom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6" name="Shape 76"/>
            <p:cNvSpPr/>
            <p:nvPr/>
          </p:nvSpPr>
          <p:spPr>
            <a:xfrm>
              <a:off x="66675" y="4149725"/>
              <a:ext cx="190500" cy="188913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Shape 77"/>
            <p:cNvSpPr/>
            <p:nvPr/>
          </p:nvSpPr>
          <p:spPr>
            <a:xfrm>
              <a:off x="0" y="1644650"/>
              <a:ext cx="133350" cy="269875"/>
            </a:xfrm>
            <a:custGeom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8" name="Shape 78"/>
            <p:cNvSpPr/>
            <p:nvPr/>
          </p:nvSpPr>
          <p:spPr>
            <a:xfrm>
              <a:off x="66675" y="1468438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Shape 79"/>
            <p:cNvSpPr/>
            <p:nvPr/>
          </p:nvSpPr>
          <p:spPr>
            <a:xfrm>
              <a:off x="695325" y="4763"/>
              <a:ext cx="309563" cy="1558925"/>
            </a:xfrm>
            <a:custGeom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0" name="Shape 80"/>
            <p:cNvSpPr/>
            <p:nvPr/>
          </p:nvSpPr>
          <p:spPr>
            <a:xfrm>
              <a:off x="57150" y="4881563"/>
              <a:ext cx="190500" cy="188913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Shape 81"/>
            <p:cNvSpPr/>
            <p:nvPr/>
          </p:nvSpPr>
          <p:spPr>
            <a:xfrm>
              <a:off x="138113" y="5060950"/>
              <a:ext cx="304800" cy="1778000"/>
            </a:xfrm>
            <a:custGeom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2" name="Shape 82"/>
            <p:cNvSpPr/>
            <p:nvPr/>
          </p:nvSpPr>
          <p:spPr>
            <a:xfrm>
              <a:off x="561975" y="6430963"/>
              <a:ext cx="190500" cy="188913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Shape 83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>
              <a:off x="76200" y="6430963"/>
              <a:ext cx="190500" cy="188913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Shape 85"/>
            <p:cNvSpPr/>
            <p:nvPr/>
          </p:nvSpPr>
          <p:spPr>
            <a:xfrm>
              <a:off x="0" y="5978525"/>
              <a:ext cx="190500" cy="461963"/>
            </a:xfrm>
            <a:custGeom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6" name="Shape 86"/>
            <p:cNvSpPr/>
            <p:nvPr/>
          </p:nvSpPr>
          <p:spPr>
            <a:xfrm>
              <a:off x="1014413" y="1801813"/>
              <a:ext cx="214313" cy="755650"/>
            </a:xfrm>
            <a:custGeom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7" name="Shape 87"/>
            <p:cNvSpPr/>
            <p:nvPr/>
          </p:nvSpPr>
          <p:spPr>
            <a:xfrm>
              <a:off x="938213" y="2547938"/>
              <a:ext cx="166688" cy="160338"/>
            </a:xfrm>
            <a:custGeom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Shape 88"/>
            <p:cNvSpPr/>
            <p:nvPr/>
          </p:nvSpPr>
          <p:spPr>
            <a:xfrm>
              <a:off x="595313" y="4763"/>
              <a:ext cx="638175" cy="4025900"/>
            </a:xfrm>
            <a:custGeom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9" name="Shape 89"/>
            <p:cNvSpPr/>
            <p:nvPr/>
          </p:nvSpPr>
          <p:spPr>
            <a:xfrm>
              <a:off x="1223963" y="1382713"/>
              <a:ext cx="142875" cy="476250"/>
            </a:xfrm>
            <a:custGeom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0" name="Shape 90"/>
            <p:cNvSpPr/>
            <p:nvPr/>
          </p:nvSpPr>
          <p:spPr>
            <a:xfrm>
              <a:off x="1300163" y="1849438"/>
              <a:ext cx="109538" cy="107950"/>
            </a:xfrm>
            <a:custGeom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Shape 91"/>
            <p:cNvSpPr/>
            <p:nvPr/>
          </p:nvSpPr>
          <p:spPr>
            <a:xfrm>
              <a:off x="280988" y="3417888"/>
              <a:ext cx="142875" cy="474663"/>
            </a:xfrm>
            <a:custGeom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2" name="Shape 92"/>
            <p:cNvSpPr/>
            <p:nvPr/>
          </p:nvSpPr>
          <p:spPr>
            <a:xfrm>
              <a:off x="238125" y="3883025"/>
              <a:ext cx="109538" cy="109538"/>
            </a:xfrm>
            <a:custGeom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Shape 93"/>
            <p:cNvSpPr/>
            <p:nvPr/>
          </p:nvSpPr>
          <p:spPr>
            <a:xfrm>
              <a:off x="4763" y="2166938"/>
              <a:ext cx="114300" cy="452438"/>
            </a:xfrm>
            <a:custGeom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4" name="Shape 94"/>
            <p:cNvSpPr/>
            <p:nvPr/>
          </p:nvSpPr>
          <p:spPr>
            <a:xfrm>
              <a:off x="52388" y="2066925"/>
              <a:ext cx="109538" cy="109538"/>
            </a:xfrm>
            <a:custGeom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Shape 95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Shape 96"/>
            <p:cNvSpPr/>
            <p:nvPr/>
          </p:nvSpPr>
          <p:spPr>
            <a:xfrm>
              <a:off x="1319213" y="5041900"/>
              <a:ext cx="371475" cy="1801813"/>
            </a:xfrm>
            <a:custGeom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7" name="Shape 97"/>
            <p:cNvSpPr/>
            <p:nvPr/>
          </p:nvSpPr>
          <p:spPr>
            <a:xfrm>
              <a:off x="1147763" y="4481513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Shape 98"/>
            <p:cNvSpPr/>
            <p:nvPr/>
          </p:nvSpPr>
          <p:spPr>
            <a:xfrm>
              <a:off x="819150" y="3983038"/>
              <a:ext cx="347663" cy="2860675"/>
            </a:xfrm>
            <a:custGeom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9" name="Shape 99"/>
            <p:cNvSpPr/>
            <p:nvPr/>
          </p:nvSpPr>
          <p:spPr>
            <a:xfrm>
              <a:off x="728663" y="3806825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Shape 100"/>
            <p:cNvSpPr/>
            <p:nvPr/>
          </p:nvSpPr>
          <p:spPr>
            <a:xfrm>
              <a:off x="1624013" y="4867275"/>
              <a:ext cx="190500" cy="188913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Shape 101"/>
            <p:cNvSpPr/>
            <p:nvPr/>
          </p:nvSpPr>
          <p:spPr>
            <a:xfrm>
              <a:off x="1404938" y="5422900"/>
              <a:ext cx="371475" cy="1425575"/>
            </a:xfrm>
            <a:custGeom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2" name="Shape 102"/>
            <p:cNvSpPr/>
            <p:nvPr/>
          </p:nvSpPr>
          <p:spPr>
            <a:xfrm>
              <a:off x="1666875" y="5945188"/>
              <a:ext cx="152400" cy="912813"/>
            </a:xfrm>
            <a:custGeom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3" name="Shape 103"/>
            <p:cNvSpPr/>
            <p:nvPr/>
          </p:nvSpPr>
          <p:spPr>
            <a:xfrm>
              <a:off x="1709738" y="5246688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Shape 104"/>
            <p:cNvSpPr/>
            <p:nvPr/>
          </p:nvSpPr>
          <p:spPr>
            <a:xfrm>
              <a:off x="1709738" y="5764213"/>
              <a:ext cx="190500" cy="190500"/>
            </a:xfrm>
            <a:custGeom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Shape 105"/>
            <p:cNvSpPr/>
            <p:nvPr/>
          </p:nvSpPr>
          <p:spPr>
            <a:xfrm>
              <a:off x="1766888" y="6330950"/>
              <a:ext cx="419100" cy="527050"/>
            </a:xfrm>
            <a:custGeom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6" name="Shape 106"/>
            <p:cNvSpPr/>
            <p:nvPr/>
          </p:nvSpPr>
          <p:spPr>
            <a:xfrm>
              <a:off x="2147888" y="6221413"/>
              <a:ext cx="157163" cy="147638"/>
            </a:xfrm>
            <a:custGeom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Shape 107"/>
            <p:cNvSpPr/>
            <p:nvPr/>
          </p:nvSpPr>
          <p:spPr>
            <a:xfrm>
              <a:off x="504825" y="9525"/>
              <a:ext cx="233363" cy="5103813"/>
            </a:xfrm>
            <a:custGeom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8" name="Shape 108"/>
            <p:cNvSpPr/>
            <p:nvPr/>
          </p:nvSpPr>
          <p:spPr>
            <a:xfrm>
              <a:off x="633413" y="5103813"/>
              <a:ext cx="185738" cy="185738"/>
            </a:xfrm>
            <a:custGeom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Shape 109"/>
          <p:cNvSpPr txBox="1"/>
          <p:nvPr>
            <p:ph type="ctrTitle"/>
          </p:nvPr>
        </p:nvSpPr>
        <p:spPr>
          <a:xfrm>
            <a:off x="1876424" y="1122363"/>
            <a:ext cx="87915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estrial"/>
              <a:buNone/>
              <a:defRPr b="0" i="0" sz="4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" type="subTitle"/>
          </p:nvPr>
        </p:nvSpPr>
        <p:spPr>
          <a:xfrm>
            <a:off x="1876424" y="3602038"/>
            <a:ext cx="87915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0" type="dt"/>
          </p:nvPr>
        </p:nvSpPr>
        <p:spPr>
          <a:xfrm>
            <a:off x="7077511" y="541020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1" type="ftr"/>
          </p:nvPr>
        </p:nvSpPr>
        <p:spPr>
          <a:xfrm>
            <a:off x="1876424" y="5410201"/>
            <a:ext cx="512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9896911" y="54101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anoramic Picture with Caption">
  <p:cSld name="Panoramic Picture with Caption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1141410" y="4304664"/>
            <a:ext cx="9912300" cy="81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Shape 167"/>
          <p:cNvSpPr/>
          <p:nvPr>
            <p:ph idx="2" type="pic"/>
          </p:nvPr>
        </p:nvSpPr>
        <p:spPr>
          <a:xfrm>
            <a:off x="1141411" y="606426"/>
            <a:ext cx="9912300" cy="3299700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1141364" y="5124020"/>
            <a:ext cx="99108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9" name="Shape 169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0" name="Shape 170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1" name="Shape 171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aption">
  <p:cSld name="Title and Ca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1141456" y="609600"/>
            <a:ext cx="990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1141410" y="4419599"/>
            <a:ext cx="99045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5" name="Shape 175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6" name="Shape 176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77" name="Shape 177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with Caption">
  <p:cSld name="Quote with Caption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1446212" y="609599"/>
            <a:ext cx="9302700" cy="27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1720644" y="3365557"/>
            <a:ext cx="87522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1" name="Shape 181"/>
          <p:cNvSpPr txBox="1"/>
          <p:nvPr>
            <p:ph idx="2" type="body"/>
          </p:nvPr>
        </p:nvSpPr>
        <p:spPr>
          <a:xfrm>
            <a:off x="1141411" y="4309919"/>
            <a:ext cx="9906000" cy="14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2" name="Shape 182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3" name="Shape 183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84" name="Shape 184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5" name="Shape 185"/>
          <p:cNvSpPr txBox="1"/>
          <p:nvPr/>
        </p:nvSpPr>
        <p:spPr>
          <a:xfrm>
            <a:off x="903512" y="732394"/>
            <a:ext cx="6096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Shape 186"/>
          <p:cNvSpPr txBox="1"/>
          <p:nvPr/>
        </p:nvSpPr>
        <p:spPr>
          <a:xfrm>
            <a:off x="10537370" y="2764972"/>
            <a:ext cx="6096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Questrial"/>
              <a:buNone/>
            </a:pPr>
            <a:r>
              <a:rPr b="0" i="0" lang="en-US" sz="8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ame Card">
  <p:cSld name="Name Card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1141410" y="2134041"/>
            <a:ext cx="9906000" cy="25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1141364" y="4657655"/>
            <a:ext cx="99045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0" name="Shape 190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1" name="Shape 191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2" name="Shape 192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mn">
  <p:cSld name="3 Column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1141413" y="609600"/>
            <a:ext cx="99060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1141410" y="2674463"/>
            <a:ext cx="3196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6" name="Shape 196"/>
          <p:cNvSpPr txBox="1"/>
          <p:nvPr>
            <p:ph idx="2" type="body"/>
          </p:nvPr>
        </p:nvSpPr>
        <p:spPr>
          <a:xfrm>
            <a:off x="1127918" y="3360263"/>
            <a:ext cx="32088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7" name="Shape 197"/>
          <p:cNvSpPr txBox="1"/>
          <p:nvPr>
            <p:ph idx="3" type="body"/>
          </p:nvPr>
        </p:nvSpPr>
        <p:spPr>
          <a:xfrm>
            <a:off x="4514766" y="2677635"/>
            <a:ext cx="31845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8" name="Shape 198"/>
          <p:cNvSpPr txBox="1"/>
          <p:nvPr>
            <p:ph idx="4" type="body"/>
          </p:nvPr>
        </p:nvSpPr>
        <p:spPr>
          <a:xfrm>
            <a:off x="4504213" y="3363435"/>
            <a:ext cx="31959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99" name="Shape 199"/>
          <p:cNvSpPr txBox="1"/>
          <p:nvPr>
            <p:ph idx="5" type="body"/>
          </p:nvPr>
        </p:nvSpPr>
        <p:spPr>
          <a:xfrm>
            <a:off x="7852442" y="2674463"/>
            <a:ext cx="3195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0" name="Shape 200"/>
          <p:cNvSpPr txBox="1"/>
          <p:nvPr>
            <p:ph idx="6" type="body"/>
          </p:nvPr>
        </p:nvSpPr>
        <p:spPr>
          <a:xfrm>
            <a:off x="7852442" y="3360263"/>
            <a:ext cx="31950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1" name="Shape 201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2" name="Shape 202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3" name="Shape 203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Picture Column">
  <p:cSld name="3 Picture Column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1141411" y="609600"/>
            <a:ext cx="99060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1141413" y="4404596"/>
            <a:ext cx="31953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7" name="Shape 207"/>
          <p:cNvSpPr/>
          <p:nvPr>
            <p:ph idx="2" type="pic"/>
          </p:nvPr>
        </p:nvSpPr>
        <p:spPr>
          <a:xfrm>
            <a:off x="1141413" y="2666998"/>
            <a:ext cx="319530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8" name="Shape 208"/>
          <p:cNvSpPr txBox="1"/>
          <p:nvPr>
            <p:ph idx="3" type="body"/>
          </p:nvPr>
        </p:nvSpPr>
        <p:spPr>
          <a:xfrm>
            <a:off x="1141413" y="4980858"/>
            <a:ext cx="3195300" cy="8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09" name="Shape 209"/>
          <p:cNvSpPr txBox="1"/>
          <p:nvPr>
            <p:ph idx="4" type="body"/>
          </p:nvPr>
        </p:nvSpPr>
        <p:spPr>
          <a:xfrm>
            <a:off x="4489053" y="4404596"/>
            <a:ext cx="32004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0" name="Shape 210"/>
          <p:cNvSpPr/>
          <p:nvPr>
            <p:ph idx="5" type="pic"/>
          </p:nvPr>
        </p:nvSpPr>
        <p:spPr>
          <a:xfrm>
            <a:off x="4489053" y="2666998"/>
            <a:ext cx="319890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1" name="Shape 211"/>
          <p:cNvSpPr txBox="1"/>
          <p:nvPr>
            <p:ph idx="6" type="body"/>
          </p:nvPr>
        </p:nvSpPr>
        <p:spPr>
          <a:xfrm>
            <a:off x="4487593" y="4980857"/>
            <a:ext cx="32004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2" name="Shape 212"/>
          <p:cNvSpPr txBox="1"/>
          <p:nvPr>
            <p:ph idx="7" type="body"/>
          </p:nvPr>
        </p:nvSpPr>
        <p:spPr>
          <a:xfrm>
            <a:off x="7852567" y="4404595"/>
            <a:ext cx="31908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3" name="Shape 213"/>
          <p:cNvSpPr/>
          <p:nvPr>
            <p:ph idx="8" type="pic"/>
          </p:nvPr>
        </p:nvSpPr>
        <p:spPr>
          <a:xfrm>
            <a:off x="7852442" y="2666998"/>
            <a:ext cx="319500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4" name="Shape 214"/>
          <p:cNvSpPr txBox="1"/>
          <p:nvPr>
            <p:ph idx="9" type="body"/>
          </p:nvPr>
        </p:nvSpPr>
        <p:spPr>
          <a:xfrm>
            <a:off x="7852442" y="4980854"/>
            <a:ext cx="31950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5" name="Shape 215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17" name="Shape 217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 rot="5400000">
            <a:off x="4323512" y="-932612"/>
            <a:ext cx="3541800" cy="99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1" name="Shape 221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2" name="Shape 222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3" name="Shape 223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 rot="5400000">
            <a:off x="7454161" y="2197949"/>
            <a:ext cx="5181600" cy="200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6" name="Shape 226"/>
          <p:cNvSpPr txBox="1"/>
          <p:nvPr>
            <p:ph idx="1" type="body"/>
          </p:nvPr>
        </p:nvSpPr>
        <p:spPr>
          <a:xfrm rot="5400000">
            <a:off x="2424849" y="-673950"/>
            <a:ext cx="5181600" cy="77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7" name="Shape 227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8" name="Shape 228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229" name="Shape 229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1141411" y="1419226"/>
            <a:ext cx="99060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1141411" y="4424362"/>
            <a:ext cx="9906000" cy="13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141410" y="2249486"/>
            <a:ext cx="48783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2" type="body"/>
          </p:nvPr>
        </p:nvSpPr>
        <p:spPr>
          <a:xfrm>
            <a:off x="6172200" y="2249486"/>
            <a:ext cx="48753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1141411" y="619126"/>
            <a:ext cx="9906000" cy="14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1370019" y="2249486"/>
            <a:ext cx="46497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1" name="Shape 141"/>
          <p:cNvSpPr txBox="1"/>
          <p:nvPr>
            <p:ph idx="2" type="body"/>
          </p:nvPr>
        </p:nvSpPr>
        <p:spPr>
          <a:xfrm>
            <a:off x="1141410" y="3073397"/>
            <a:ext cx="4878300" cy="27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2" name="Shape 142"/>
          <p:cNvSpPr txBox="1"/>
          <p:nvPr>
            <p:ph idx="3" type="body"/>
          </p:nvPr>
        </p:nvSpPr>
        <p:spPr>
          <a:xfrm>
            <a:off x="6400808" y="2249485"/>
            <a:ext cx="46467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3" name="Shape 143"/>
          <p:cNvSpPr txBox="1"/>
          <p:nvPr>
            <p:ph idx="4" type="body"/>
          </p:nvPr>
        </p:nvSpPr>
        <p:spPr>
          <a:xfrm>
            <a:off x="6172200" y="3073397"/>
            <a:ext cx="4875300" cy="27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5" name="Shape 145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6" name="Shape 146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9" name="Shape 149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0" name="Shape 150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1146705" y="609601"/>
            <a:ext cx="3855900" cy="163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5156200" y="592666"/>
            <a:ext cx="5891100" cy="51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4" name="Shape 154"/>
          <p:cNvSpPr txBox="1"/>
          <p:nvPr>
            <p:ph idx="2" type="body"/>
          </p:nvPr>
        </p:nvSpPr>
        <p:spPr>
          <a:xfrm>
            <a:off x="1146705" y="2249486"/>
            <a:ext cx="38559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5" name="Shape 155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6" name="Shape 156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7" name="Shape 157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1141413" y="609600"/>
            <a:ext cx="5934600" cy="163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est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0" name="Shape 160"/>
          <p:cNvSpPr/>
          <p:nvPr>
            <p:ph idx="2" type="pic"/>
          </p:nvPr>
        </p:nvSpPr>
        <p:spPr>
          <a:xfrm>
            <a:off x="7380721" y="609601"/>
            <a:ext cx="3666600" cy="5181600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1141410" y="2249486"/>
            <a:ext cx="59346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2" name="Shape 162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3" name="Shape 163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4" name="Shape 164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" name="Shape 6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Shape 7"/>
          <p:cNvGrpSpPr/>
          <p:nvPr/>
        </p:nvGrpSpPr>
        <p:grpSpPr>
          <a:xfrm>
            <a:off x="-14288" y="0"/>
            <a:ext cx="12053888" cy="6858000"/>
            <a:chOff x="-14288" y="0"/>
            <a:chExt cx="12053888" cy="6858000"/>
          </a:xfrm>
        </p:grpSpPr>
        <p:grpSp>
          <p:nvGrpSpPr>
            <p:cNvPr id="8" name="Shape 8"/>
            <p:cNvGrpSpPr/>
            <p:nvPr/>
          </p:nvGrpSpPr>
          <p:grpSpPr>
            <a:xfrm>
              <a:off x="-14288" y="0"/>
              <a:ext cx="1220788" cy="6858000"/>
              <a:chOff x="-14288" y="0"/>
              <a:chExt cx="1220788" cy="6858000"/>
            </a:xfrm>
          </p:grpSpPr>
          <p:sp>
            <p:nvSpPr>
              <p:cNvPr id="9" name="Shape 9"/>
              <p:cNvSpPr/>
              <p:nvPr/>
            </p:nvSpPr>
            <p:spPr>
              <a:xfrm>
                <a:off x="114300" y="4763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" name="Shape 10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" name="Shape 1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" name="Shape 12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3" name="Shape 1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Shape 14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5" name="Shape 15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6" name="Shape 16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Shape 18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9" name="Shape 19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0" name="Shape 20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1" name="Shape 2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2" name="Shape 22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3" name="Shape 2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4" name="Shape 24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133350" y="4662488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7" name="Shape 27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9" name="Shape 29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Shape 30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1" name="Shape 3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2" name="Shape 32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Shape 3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Shape 34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5" name="Shape 35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" name="Shape 36"/>
            <p:cNvGrpSpPr/>
            <p:nvPr/>
          </p:nvGrpSpPr>
          <p:grpSpPr>
            <a:xfrm>
              <a:off x="11364912" y="0"/>
              <a:ext cx="674688" cy="6848475"/>
              <a:chOff x="11364912" y="0"/>
              <a:chExt cx="674688" cy="6848475"/>
            </a:xfrm>
          </p:grpSpPr>
          <p:sp>
            <p:nvSpPr>
              <p:cNvPr id="37" name="Shape 37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8" name="Shape 38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Shape 39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1" name="Shape 4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Shape 42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3" name="Shape 4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Shape 44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5" name="Shape 45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Shape 46"/>
              <p:cNvSpPr/>
              <p:nvPr/>
            </p:nvSpPr>
            <p:spPr>
              <a:xfrm>
                <a:off x="11939587" y="6596063"/>
                <a:ext cx="23700" cy="252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ctrTitle"/>
          </p:nvPr>
        </p:nvSpPr>
        <p:spPr>
          <a:xfrm>
            <a:off x="1838739" y="318053"/>
            <a:ext cx="9581400" cy="2756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Abril Fatface"/>
              <a:buNone/>
            </a:pPr>
            <a:r>
              <a:rPr b="0" i="0" lang="en-US" sz="9600" u="none" cap="none" strike="noStrike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rPr>
              <a:t>NRK CODERS</a:t>
            </a:r>
            <a:endParaRPr b="0" i="0" sz="9600" u="none" cap="none" strike="noStrike">
              <a:solidFill>
                <a:schemeClr val="lt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235" name="Shape 235"/>
          <p:cNvSpPr txBox="1"/>
          <p:nvPr>
            <p:ph idx="1" type="subTitle"/>
          </p:nvPr>
        </p:nvSpPr>
        <p:spPr>
          <a:xfrm>
            <a:off x="1876424" y="3123953"/>
            <a:ext cx="9175889" cy="30913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</a:pPr>
            <a:r>
              <a:rPr b="1" i="0" lang="en-US" sz="3200" u="sng" cap="none" strike="noStrike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rPr>
              <a:t>SUBMITTED BY</a:t>
            </a:r>
            <a:r>
              <a:rPr b="0" i="0" lang="en-US" sz="3200" u="none" cap="none" strike="noStrike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rPr>
              <a:t>:</a:t>
            </a:r>
            <a:endParaRPr b="0" i="0" sz="2000" u="none" cap="none" strike="noStrike">
              <a:solidFill>
                <a:schemeClr val="accent2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</a:pPr>
            <a:r>
              <a:rPr b="0" i="0" lang="en-US" sz="3200" u="none" cap="none" strike="noStrike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rPr>
              <a:t>NAVNEET KAUR</a:t>
            </a:r>
            <a:endParaRPr b="0" i="0" sz="2000" u="none" cap="none" strike="noStrike">
              <a:solidFill>
                <a:schemeClr val="accent2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</a:pPr>
            <a:r>
              <a:rPr b="0" i="0" lang="en-US" sz="3200" u="none" cap="none" strike="noStrike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rPr>
              <a:t>RAJESH KUMAR</a:t>
            </a:r>
            <a:endParaRPr b="0" i="0" sz="2000" u="none" cap="none" strike="noStrike">
              <a:solidFill>
                <a:schemeClr val="accent2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Arial"/>
              <a:buNone/>
            </a:pPr>
            <a:r>
              <a:rPr b="0" i="0" lang="en-US" sz="3200" u="none" cap="none" strike="noStrike">
                <a:solidFill>
                  <a:schemeClr val="accent2"/>
                </a:solidFill>
                <a:latin typeface="Arial Black"/>
                <a:ea typeface="Arial Black"/>
                <a:cs typeface="Arial Black"/>
                <a:sym typeface="Arial Black"/>
              </a:rPr>
              <a:t>KHUSHBOO</a:t>
            </a:r>
            <a:endParaRPr b="0" i="0" sz="2000" u="none" cap="none" strike="noStrike">
              <a:solidFill>
                <a:schemeClr val="accent2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accent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/>
          <p:nvPr>
            <p:ph type="title"/>
          </p:nvPr>
        </p:nvSpPr>
        <p:spPr>
          <a:xfrm>
            <a:off x="632113" y="328743"/>
            <a:ext cx="9906000" cy="14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PARKING AND VEHICLE INFORMATION </a:t>
            </a:r>
            <a:endParaRPr/>
          </a:p>
        </p:txBody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This page includes all the details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of vehicle and parking information.</a:t>
            </a:r>
            <a:endParaRPr/>
          </a:p>
        </p:txBody>
      </p:sp>
      <p:pic>
        <p:nvPicPr>
          <p:cNvPr id="295" name="Shape 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6975" y="1615400"/>
            <a:ext cx="4281151" cy="48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ADD PARKING</a:t>
            </a:r>
            <a:endParaRPr/>
          </a:p>
        </p:txBody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This page includes customer details 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and car details which is further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used for making payments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and </a:t>
            </a:r>
            <a:r>
              <a:rPr lang="en-US"/>
              <a:t>receiving</a:t>
            </a:r>
            <a:r>
              <a:rPr lang="en-US"/>
              <a:t> receipts. customer gets 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multiple payment options.</a:t>
            </a:r>
            <a:endParaRPr/>
          </a:p>
        </p:txBody>
      </p:sp>
      <p:pic>
        <p:nvPicPr>
          <p:cNvPr id="302" name="Shape 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6275" y="1032600"/>
            <a:ext cx="4281151" cy="536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MANUAL</a:t>
            </a:r>
            <a:endParaRPr/>
          </a:p>
        </p:txBody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This page is used by administrator for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 displaying all the information about parking</a:t>
            </a:r>
            <a:endParaRPr/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 system for his personal view.</a:t>
            </a:r>
            <a:endParaRPr/>
          </a:p>
        </p:txBody>
      </p:sp>
      <p:pic>
        <p:nvPicPr>
          <p:cNvPr id="309" name="Shape 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7825" y="1141300"/>
            <a:ext cx="4403450" cy="496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LOCATION</a:t>
            </a:r>
            <a:endParaRPr/>
          </a:p>
        </p:txBody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This page shows user the location where his 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vehicle is parked  so that it can be 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easily found.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This information is also useful for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r>
              <a:rPr lang="en-US"/>
              <a:t>administrator.</a:t>
            </a:r>
            <a:endParaRPr/>
          </a:p>
        </p:txBody>
      </p:sp>
      <p:pic>
        <p:nvPicPr>
          <p:cNvPr id="316" name="Shape 3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450" y="1177525"/>
            <a:ext cx="4485000" cy="4853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 txBox="1"/>
          <p:nvPr>
            <p:ph type="title"/>
          </p:nvPr>
        </p:nvSpPr>
        <p:spPr>
          <a:xfrm>
            <a:off x="1141413" y="618518"/>
            <a:ext cx="9905998" cy="56630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 Black"/>
              <a:buNone/>
            </a:pPr>
            <a:r>
              <a:rPr b="1" i="1" lang="en-US" sz="72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THANK YOU</a:t>
            </a:r>
            <a:br>
              <a:rPr b="1" i="1" lang="en-US" sz="72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br>
              <a:rPr b="1" i="1" lang="en-US" sz="72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b="1" i="1" lang="en-US" sz="72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QUERIES</a:t>
            </a:r>
            <a:br>
              <a:rPr b="1" i="1" lang="en-US" sz="72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b="1" i="1" lang="en-US" sz="72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&amp; SUGGESTIONS?....</a:t>
            </a:r>
            <a:endParaRPr b="1" i="1" sz="72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type="title"/>
          </p:nvPr>
        </p:nvSpPr>
        <p:spPr>
          <a:xfrm>
            <a:off x="1141413" y="618518"/>
            <a:ext cx="9905998" cy="1170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 Black"/>
              <a:buNone/>
            </a:pPr>
            <a:r>
              <a:rPr b="1" i="0" lang="en-US" sz="72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OVERVIEW</a:t>
            </a:r>
            <a:endParaRPr b="1" i="0" sz="72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1141400" y="1921577"/>
            <a:ext cx="9906000" cy="46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Effective navigation to parking spots based on availability and distance, taking into account.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Offers customers the possibility to reserve and pay for their parking spots.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Screen has been launched with particular logo.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They can choose payment options.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.Customers can use registration and login option to use application further.</a:t>
            </a:r>
            <a:endParaRPr b="0" i="0" sz="24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DIFFICULTIES FACED</a:t>
            </a:r>
            <a:endParaRPr b="0" i="0" sz="54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1141400" y="2249477"/>
            <a:ext cx="9906000" cy="29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Time management.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Defining requirements and functionalities.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.Removing errors(Thread).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Coding in view controller.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WHAT NEW LEARNT?</a:t>
            </a:r>
            <a:endParaRPr b="0" i="0" sz="54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How to create an I</a:t>
            </a:r>
            <a:r>
              <a:rPr lang="en-US">
                <a:latin typeface="Arial Black"/>
                <a:ea typeface="Arial Black"/>
                <a:cs typeface="Arial Black"/>
                <a:sym typeface="Arial Black"/>
              </a:rPr>
              <a:t>os</a:t>
            </a: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application.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How to make and run applications.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Creation of launching screen with particular time limitation.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.Using image LOGO, register, login using tool bar with outlet and action functions.</a:t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-38100" lvl="0" marL="228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GROUP DETAILS</a:t>
            </a:r>
            <a:endParaRPr b="0" i="0" sz="36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260" name="Shape 2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4875" y="1835225"/>
            <a:ext cx="6814675" cy="43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rPr b="0" i="0" lang="en-US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 SPRINTS DESIGNS</a:t>
            </a:r>
            <a:endParaRPr b="0" i="0" sz="36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estrial"/>
              <a:buNone/>
            </a:pPr>
            <a:r>
              <a:t/>
            </a:r>
            <a:endParaRPr b="0" i="0" sz="36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267" name="Shape 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425" y="1735638"/>
            <a:ext cx="9982200" cy="43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type="title"/>
          </p:nvPr>
        </p:nvSpPr>
        <p:spPr>
          <a:xfrm>
            <a:off x="790188" y="135568"/>
            <a:ext cx="9906000" cy="14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MAIN SCREEN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This is launcher screen of 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our </a:t>
            </a:r>
            <a:r>
              <a:rPr lang="en-US"/>
              <a:t>application which demonstrates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 the beginning of the application.</a:t>
            </a:r>
            <a:endParaRPr/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0525" y="939900"/>
            <a:ext cx="4406400" cy="4720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REGISTER PAGE</a:t>
            </a:r>
            <a:endParaRPr/>
          </a:p>
        </p:txBody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This page is to be used by new user for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r>
              <a:rPr lang="en-US"/>
              <a:t>registering</a:t>
            </a:r>
            <a:r>
              <a:rPr lang="en-US"/>
              <a:t> to this application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1" name="Shape 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2150" y="618525"/>
            <a:ext cx="4596499" cy="583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type="title"/>
          </p:nvPr>
        </p:nvSpPr>
        <p:spPr>
          <a:xfrm>
            <a:off x="816513" y="226643"/>
            <a:ext cx="9906000" cy="14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MENU </a:t>
            </a:r>
            <a:endParaRPr/>
          </a:p>
        </p:txBody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This page shows all the menu options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from which user can select </a:t>
            </a:r>
            <a:endParaRPr/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the desired option.</a:t>
            </a:r>
            <a:endParaRPr/>
          </a:p>
        </p:txBody>
      </p:sp>
      <p:pic>
        <p:nvPicPr>
          <p:cNvPr id="288" name="Shape 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4150" y="887700"/>
            <a:ext cx="4612800" cy="5639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